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3FA4BC-62EF-9E44-9325-4D836DB3635B}" v="7" dt="2024-02-03T03:23:37.7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6190"/>
  </p:normalViewPr>
  <p:slideViewPr>
    <p:cSldViewPr snapToGrid="0">
      <p:cViewPr varScale="1">
        <p:scale>
          <a:sx n="123" d="100"/>
          <a:sy n="123" d="100"/>
        </p:scale>
        <p:origin x="9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1B3FA4BC-62EF-9E44-9325-4D836DB3635B}"/>
    <pc:docChg chg="modSld">
      <pc:chgData name="Kyounghee Min" userId="f681a725-385e-4c4e-be43-fb4c0338532a" providerId="ADAL" clId="{1B3FA4BC-62EF-9E44-9325-4D836DB3635B}" dt="2024-02-03T03:23:43.291" v="29" actId="1076"/>
      <pc:docMkLst>
        <pc:docMk/>
      </pc:docMkLst>
      <pc:sldChg chg="addSp modSp mod">
        <pc:chgData name="Kyounghee Min" userId="f681a725-385e-4c4e-be43-fb4c0338532a" providerId="ADAL" clId="{1B3FA4BC-62EF-9E44-9325-4D836DB3635B}" dt="2024-02-03T03:23:43.291" v="29" actId="1076"/>
        <pc:sldMkLst>
          <pc:docMk/>
          <pc:sldMk cId="1745838275" sldId="257"/>
        </pc:sldMkLst>
        <pc:spChg chg="mod">
          <ac:chgData name="Kyounghee Min" userId="f681a725-385e-4c4e-be43-fb4c0338532a" providerId="ADAL" clId="{1B3FA4BC-62EF-9E44-9325-4D836DB3635B}" dt="2024-02-03T03:22:45.007" v="18" actId="207"/>
          <ac:spMkLst>
            <pc:docMk/>
            <pc:sldMk cId="1745838275" sldId="257"/>
            <ac:spMk id="2" creationId="{425B528D-3A24-3BD0-64E7-01AA9A61817E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" creationId="{5BCA5CA7-453B-42B0-6C03-3357285713F2}"/>
          </ac:spMkLst>
        </pc:spChg>
        <pc:spChg chg="mod">
          <ac:chgData name="Kyounghee Min" userId="f681a725-385e-4c4e-be43-fb4c0338532a" providerId="ADAL" clId="{1B3FA4BC-62EF-9E44-9325-4D836DB3635B}" dt="2024-02-03T03:22:49.135" v="19" actId="207"/>
          <ac:spMkLst>
            <pc:docMk/>
            <pc:sldMk cId="1745838275" sldId="257"/>
            <ac:spMk id="5" creationId="{E401BB3A-CCA4-2A1B-11A5-D95D5845AFA2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6" creationId="{4CBF77E3-55CD-3721-7242-C595479C7CA2}"/>
          </ac:spMkLst>
        </pc:spChg>
        <pc:spChg chg="mod">
          <ac:chgData name="Kyounghee Min" userId="f681a725-385e-4c4e-be43-fb4c0338532a" providerId="ADAL" clId="{1B3FA4BC-62EF-9E44-9325-4D836DB3635B}" dt="2024-02-03T03:22:49.135" v="19" actId="207"/>
          <ac:spMkLst>
            <pc:docMk/>
            <pc:sldMk cId="1745838275" sldId="257"/>
            <ac:spMk id="7" creationId="{1D4C6DDE-DEA2-8E30-F430-1C49D3978A12}"/>
          </ac:spMkLst>
        </pc:spChg>
        <pc:spChg chg="mod">
          <ac:chgData name="Kyounghee Min" userId="f681a725-385e-4c4e-be43-fb4c0338532a" providerId="ADAL" clId="{1B3FA4BC-62EF-9E44-9325-4D836DB3635B}" dt="2024-02-03T03:22:49.135" v="19" actId="207"/>
          <ac:spMkLst>
            <pc:docMk/>
            <pc:sldMk cId="1745838275" sldId="257"/>
            <ac:spMk id="8" creationId="{DD5B5F85-B9D5-47DE-F339-629EFE90F3EB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15" creationId="{A1BC7B72-DD0D-FC91-41C9-242A3C72A1C9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16" creationId="{8DDC8C08-5C9D-5CC8-FF7D-B6299CFBE40F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17" creationId="{79F64EA2-C697-9D5B-9C0B-B253D1782C9A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18" creationId="{5269BA22-5482-AFA5-3CC7-99C81B4715AD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19" creationId="{AC3BBA97-7EB6-7CB7-90E0-F7C1ED0E308F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0" creationId="{592C3F49-6EDF-6DC8-CBEF-3D286E0C9648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1" creationId="{BE32B7D3-86FE-9B78-900B-263C91D7EF98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3" creationId="{4BD7A263-3AAE-9D7A-C0CF-6C0DB9BB5A42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4" creationId="{2F018524-01AF-E2D9-D72B-D2C6EAE50483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5" creationId="{9A0434F5-AE73-24E1-7E6E-0D34884999CA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26" creationId="{284E61DC-EDAB-867A-DC3A-FE68DAF761E8}"/>
          </ac:spMkLst>
        </pc:spChg>
        <pc:spChg chg="mod">
          <ac:chgData name="Kyounghee Min" userId="f681a725-385e-4c4e-be43-fb4c0338532a" providerId="ADAL" clId="{1B3FA4BC-62EF-9E44-9325-4D836DB3635B}" dt="2024-02-03T03:22:33.530" v="8" actId="1037"/>
          <ac:spMkLst>
            <pc:docMk/>
            <pc:sldMk cId="1745838275" sldId="257"/>
            <ac:spMk id="27" creationId="{8553B6A3-296C-8F0E-4841-5B868D4128DA}"/>
          </ac:spMkLst>
        </pc:spChg>
        <pc:spChg chg="mod">
          <ac:chgData name="Kyounghee Min" userId="f681a725-385e-4c4e-be43-fb4c0338532a" providerId="ADAL" clId="{1B3FA4BC-62EF-9E44-9325-4D836DB3635B}" dt="2024-02-03T03:22:45.007" v="18" actId="207"/>
          <ac:spMkLst>
            <pc:docMk/>
            <pc:sldMk cId="1745838275" sldId="257"/>
            <ac:spMk id="28" creationId="{769339C1-C9FD-DBC0-5752-CB734AC6F9AB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31" creationId="{EE91FC4F-5FB1-F395-CA0F-5EAD530A27FB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2" creationId="{6C40A06F-467E-D3A8-47D0-FA19791132B6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3" creationId="{88CE0236-3B6E-F684-7783-1CC3F2827638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4" creationId="{4EB6E76D-AB87-F95B-A782-55B8C7C61C3F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5" creationId="{360415CD-AF28-E3DD-53CD-00C94597D19C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6" creationId="{9C6A391A-1815-3DBD-8F5D-3CCE8A8954D1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7" creationId="{A3DD3C06-683A-7B6A-AB93-47771359FBA1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8" creationId="{8790985A-92DB-3048-BF3B-AE452AAC7358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39" creationId="{6745075C-0810-BC5A-6CC2-9F99CC4D3FE2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40" creationId="{555DE76B-AA98-EA00-9986-EA4627C24281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41" creationId="{DD5F4D63-C099-AB26-66C3-58620FA701D2}"/>
          </ac:spMkLst>
        </pc:spChg>
        <pc:spChg chg="mod">
          <ac:chgData name="Kyounghee Min" userId="f681a725-385e-4c4e-be43-fb4c0338532a" providerId="ADAL" clId="{1B3FA4BC-62EF-9E44-9325-4D836DB3635B}" dt="2024-02-03T03:22:27.444" v="2" actId="164"/>
          <ac:spMkLst>
            <pc:docMk/>
            <pc:sldMk cId="1745838275" sldId="257"/>
            <ac:spMk id="42" creationId="{98830D00-43A0-F6F9-0BC8-4F44D417B7DE}"/>
          </ac:spMkLst>
        </pc:spChg>
        <pc:spChg chg="mod">
          <ac:chgData name="Kyounghee Min" userId="f681a725-385e-4c4e-be43-fb4c0338532a" providerId="ADAL" clId="{1B3FA4BC-62EF-9E44-9325-4D836DB3635B}" dt="2024-02-03T03:22:45.007" v="18" actId="207"/>
          <ac:spMkLst>
            <pc:docMk/>
            <pc:sldMk cId="1745838275" sldId="257"/>
            <ac:spMk id="43" creationId="{69BFBC77-718F-6E05-AAD4-5D1E682D50A8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44" creationId="{88032439-07CC-2268-98A7-BD8CE445D126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45" creationId="{A600431F-240E-E7A7-5B17-647C7E025E9E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46" creationId="{B70482EF-4365-1512-2D2F-2158D15A6A89}"/>
          </ac:spMkLst>
        </pc:spChg>
        <pc:spChg chg="mod">
          <ac:chgData name="Kyounghee Min" userId="f681a725-385e-4c4e-be43-fb4c0338532a" providerId="ADAL" clId="{1B3FA4BC-62EF-9E44-9325-4D836DB3635B}" dt="2024-02-03T03:22:16.390" v="0"/>
          <ac:spMkLst>
            <pc:docMk/>
            <pc:sldMk cId="1745838275" sldId="257"/>
            <ac:spMk id="48" creationId="{74BA3519-EDEA-2F19-5377-7FD6C26AEE91}"/>
          </ac:spMkLst>
        </pc:spChg>
        <pc:spChg chg="add mod">
          <ac:chgData name="Kyounghee Min" userId="f681a725-385e-4c4e-be43-fb4c0338532a" providerId="ADAL" clId="{1B3FA4BC-62EF-9E44-9325-4D836DB3635B}" dt="2024-02-03T03:23:04.175" v="22" actId="208"/>
          <ac:spMkLst>
            <pc:docMk/>
            <pc:sldMk cId="1745838275" sldId="257"/>
            <ac:spMk id="52" creationId="{F035370F-843E-4DBE-2C56-0C3AE3FA0E22}"/>
          </ac:spMkLst>
        </pc:spChg>
        <pc:spChg chg="add mod">
          <ac:chgData name="Kyounghee Min" userId="f681a725-385e-4c4e-be43-fb4c0338532a" providerId="ADAL" clId="{1B3FA4BC-62EF-9E44-9325-4D836DB3635B}" dt="2024-02-03T03:23:12.980" v="27" actId="1038"/>
          <ac:spMkLst>
            <pc:docMk/>
            <pc:sldMk cId="1745838275" sldId="257"/>
            <ac:spMk id="53" creationId="{E3E6EE27-6281-15EA-53C1-2C8972D3C6CC}"/>
          </ac:spMkLst>
        </pc:spChg>
        <pc:spChg chg="add mod">
          <ac:chgData name="Kyounghee Min" userId="f681a725-385e-4c4e-be43-fb4c0338532a" providerId="ADAL" clId="{1B3FA4BC-62EF-9E44-9325-4D836DB3635B}" dt="2024-02-03T03:23:43.291" v="29" actId="1076"/>
          <ac:spMkLst>
            <pc:docMk/>
            <pc:sldMk cId="1745838275" sldId="257"/>
            <ac:spMk id="54" creationId="{D4F2FB75-6C6E-17CA-AB9B-5C6F044033DD}"/>
          </ac:spMkLst>
        </pc:spChg>
        <pc:grpChg chg="add mod">
          <ac:chgData name="Kyounghee Min" userId="f681a725-385e-4c4e-be43-fb4c0338532a" providerId="ADAL" clId="{1B3FA4BC-62EF-9E44-9325-4D836DB3635B}" dt="2024-02-03T03:22:22.322" v="1" actId="1076"/>
          <ac:grpSpMkLst>
            <pc:docMk/>
            <pc:sldMk cId="1745838275" sldId="257"/>
            <ac:grpSpMk id="4" creationId="{47C8E0CC-8CD2-2E42-A4AE-05BAC5849F9F}"/>
          </ac:grpSpMkLst>
        </pc:grpChg>
        <pc:grpChg chg="mod">
          <ac:chgData name="Kyounghee Min" userId="f681a725-385e-4c4e-be43-fb4c0338532a" providerId="ADAL" clId="{1B3FA4BC-62EF-9E44-9325-4D836DB3635B}" dt="2024-02-03T03:22:16.390" v="0"/>
          <ac:grpSpMkLst>
            <pc:docMk/>
            <pc:sldMk cId="1745838275" sldId="257"/>
            <ac:grpSpMk id="9" creationId="{40AE301C-A9CE-548A-7C4D-EB4F3C8D48BF}"/>
          </ac:grpSpMkLst>
        </pc:grpChg>
        <pc:grpChg chg="mod">
          <ac:chgData name="Kyounghee Min" userId="f681a725-385e-4c4e-be43-fb4c0338532a" providerId="ADAL" clId="{1B3FA4BC-62EF-9E44-9325-4D836DB3635B}" dt="2024-02-03T03:22:16.390" v="0"/>
          <ac:grpSpMkLst>
            <pc:docMk/>
            <pc:sldMk cId="1745838275" sldId="257"/>
            <ac:grpSpMk id="11" creationId="{9E1D6E8A-C745-6A65-E596-42910DAF5FCE}"/>
          </ac:grpSpMkLst>
        </pc:grpChg>
        <pc:grpChg chg="mod">
          <ac:chgData name="Kyounghee Min" userId="f681a725-385e-4c4e-be43-fb4c0338532a" providerId="ADAL" clId="{1B3FA4BC-62EF-9E44-9325-4D836DB3635B}" dt="2024-02-03T03:22:16.390" v="0"/>
          <ac:grpSpMkLst>
            <pc:docMk/>
            <pc:sldMk cId="1745838275" sldId="257"/>
            <ac:grpSpMk id="13" creationId="{72FBEB4B-C62E-36E4-C842-0362A2F690DB}"/>
          </ac:grpSpMkLst>
        </pc:grpChg>
        <pc:grpChg chg="mod">
          <ac:chgData name="Kyounghee Min" userId="f681a725-385e-4c4e-be43-fb4c0338532a" providerId="ADAL" clId="{1B3FA4BC-62EF-9E44-9325-4D836DB3635B}" dt="2024-02-03T03:22:16.390" v="0"/>
          <ac:grpSpMkLst>
            <pc:docMk/>
            <pc:sldMk cId="1745838275" sldId="257"/>
            <ac:grpSpMk id="14" creationId="{98B37B8D-A452-C0C9-0284-27E819A7B697}"/>
          </ac:grpSpMkLst>
        </pc:grpChg>
        <pc:grpChg chg="add mod">
          <ac:chgData name="Kyounghee Min" userId="f681a725-385e-4c4e-be43-fb4c0338532a" providerId="ADAL" clId="{1B3FA4BC-62EF-9E44-9325-4D836DB3635B}" dt="2024-02-03T03:22:30.500" v="4" actId="1076"/>
          <ac:grpSpMkLst>
            <pc:docMk/>
            <pc:sldMk cId="1745838275" sldId="257"/>
            <ac:grpSpMk id="51" creationId="{8B7500D1-0086-17E4-3463-4C1533757D2F}"/>
          </ac:grpSpMkLst>
        </pc:grpChg>
        <pc:picChg chg="mod">
          <ac:chgData name="Kyounghee Min" userId="f681a725-385e-4c4e-be43-fb4c0338532a" providerId="ADAL" clId="{1B3FA4BC-62EF-9E44-9325-4D836DB3635B}" dt="2024-02-03T03:22:27.444" v="2" actId="164"/>
          <ac:picMkLst>
            <pc:docMk/>
            <pc:sldMk cId="1745838275" sldId="257"/>
            <ac:picMk id="10" creationId="{3E6272D7-5488-EBA6-8FF9-156B67EF261C}"/>
          </ac:picMkLst>
        </pc:picChg>
        <pc:picChg chg="mod">
          <ac:chgData name="Kyounghee Min" userId="f681a725-385e-4c4e-be43-fb4c0338532a" providerId="ADAL" clId="{1B3FA4BC-62EF-9E44-9325-4D836DB3635B}" dt="2024-02-03T03:22:27.444" v="2" actId="164"/>
          <ac:picMkLst>
            <pc:docMk/>
            <pc:sldMk cId="1745838275" sldId="257"/>
            <ac:picMk id="12" creationId="{7FC6A060-B694-CA1C-B83C-450922BA7CBB}"/>
          </ac:picMkLst>
        </pc:picChg>
        <pc:picChg chg="mod">
          <ac:chgData name="Kyounghee Min" userId="f681a725-385e-4c4e-be43-fb4c0338532a" providerId="ADAL" clId="{1B3FA4BC-62EF-9E44-9325-4D836DB3635B}" dt="2024-02-03T03:22:16.390" v="0"/>
          <ac:picMkLst>
            <pc:docMk/>
            <pc:sldMk cId="1745838275" sldId="257"/>
            <ac:picMk id="49" creationId="{A5431F54-B256-FFFC-934C-C742FCD12E9B}"/>
          </ac:picMkLst>
        </pc:picChg>
        <pc:picChg chg="mod">
          <ac:chgData name="Kyounghee Min" userId="f681a725-385e-4c4e-be43-fb4c0338532a" providerId="ADAL" clId="{1B3FA4BC-62EF-9E44-9325-4D836DB3635B}" dt="2024-02-03T03:22:16.390" v="0"/>
          <ac:picMkLst>
            <pc:docMk/>
            <pc:sldMk cId="1745838275" sldId="257"/>
            <ac:picMk id="50" creationId="{790ED6CE-E62E-2EA6-EE23-C236C9E50808}"/>
          </ac:picMkLst>
        </pc:picChg>
        <pc:cxnChg chg="mod">
          <ac:chgData name="Kyounghee Min" userId="f681a725-385e-4c4e-be43-fb4c0338532a" providerId="ADAL" clId="{1B3FA4BC-62EF-9E44-9325-4D836DB3635B}" dt="2024-02-03T03:22:16.390" v="0"/>
          <ac:cxnSpMkLst>
            <pc:docMk/>
            <pc:sldMk cId="1745838275" sldId="257"/>
            <ac:cxnSpMk id="22" creationId="{B06A655F-97BA-351E-FD65-FE2A6BBB86CF}"/>
          </ac:cxnSpMkLst>
        </pc:cxnChg>
        <pc:cxnChg chg="mod">
          <ac:chgData name="Kyounghee Min" userId="f681a725-385e-4c4e-be43-fb4c0338532a" providerId="ADAL" clId="{1B3FA4BC-62EF-9E44-9325-4D836DB3635B}" dt="2024-02-03T03:22:16.390" v="0"/>
          <ac:cxnSpMkLst>
            <pc:docMk/>
            <pc:sldMk cId="1745838275" sldId="257"/>
            <ac:cxnSpMk id="29" creationId="{035FFAB0-3570-08F9-D4C4-5A63738F62A7}"/>
          </ac:cxnSpMkLst>
        </pc:cxnChg>
        <pc:cxnChg chg="mod">
          <ac:chgData name="Kyounghee Min" userId="f681a725-385e-4c4e-be43-fb4c0338532a" providerId="ADAL" clId="{1B3FA4BC-62EF-9E44-9325-4D836DB3635B}" dt="2024-02-03T03:22:16.390" v="0"/>
          <ac:cxnSpMkLst>
            <pc:docMk/>
            <pc:sldMk cId="1745838275" sldId="257"/>
            <ac:cxnSpMk id="30" creationId="{1B6F7C74-352E-4AA3-82D2-DB84A4EE4FA7}"/>
          </ac:cxnSpMkLst>
        </pc:cxnChg>
        <pc:cxnChg chg="mod">
          <ac:chgData name="Kyounghee Min" userId="f681a725-385e-4c4e-be43-fb4c0338532a" providerId="ADAL" clId="{1B3FA4BC-62EF-9E44-9325-4D836DB3635B}" dt="2024-02-03T03:22:16.390" v="0"/>
          <ac:cxnSpMkLst>
            <pc:docMk/>
            <pc:sldMk cId="1745838275" sldId="257"/>
            <ac:cxnSpMk id="47" creationId="{EBE1B516-C596-5A19-B700-12ADEEE31D18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C47A5-0A4D-2221-A6E0-FA2555FF4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94C78-1941-3B4E-F9EA-EF4B213ED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D24F6-8526-F1DF-2F38-729CE010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D796-1F10-CD18-A58D-956E9810B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E864F-3961-3979-B946-FD1D59D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6EA5-5504-358A-95C3-D5C345569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DD310-CCD0-981E-B864-F848A731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7B70-C541-5A06-D483-F9AC1F1B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140E7-26A5-EA09-6634-4EC4EC8E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D9A63-8895-6389-753E-E37EBD07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2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00A97E-2E1B-7BCE-E9B4-FC20CB1E3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4CF5C-399F-ED97-76BF-6DC911F15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0D700-A952-2035-D9C4-920B8D8B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406F0-F87B-4686-79B2-879D2212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C1661-BC2D-5B2C-AD30-BDB40C5E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511B-5B6F-AC1F-7164-F6C6CFD7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3D9F-B4A8-D6DB-37ED-0A5C2B755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F9D6B-0F3B-9DB9-C038-9A6E4D05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EF418-FBC1-EF18-964E-F87BF2D6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610FB-FB52-0FD7-F777-C07F5D54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79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F1FE-546D-2615-01EB-D1526A74F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7BBE8-0F6A-29AB-973E-FD13F237A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641E6-A264-040F-E63E-320859A2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0C90B-B403-9411-D8AA-4EDF823C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463BD-F3F6-D939-547C-43673BB51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69DB-BED1-2828-1E20-92A009D5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930FB-0C46-F4B0-E510-27DDEBEDD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0E90-551E-349D-0F80-994E24BDF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CE7C82-4C41-9DEA-AA91-6E516189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73B05-676C-D03E-D893-D1C1CF77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F7DF-3BD0-CDF6-E6DD-915A8211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6CC2-A09F-8E42-3C5E-CECBD0D0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59747-0D4E-798E-1124-1D88B64AB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0F17D-B41C-3B21-C01F-C4523A289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4AD567-F825-4F80-8BBC-1AFDB1E75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8CA8AE-05F8-A97F-95B2-3FBD770AF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7156C6-2515-D557-2B2C-E5A269198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6C2729-4CA8-5782-5D10-977BDD66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6702EC-514E-A36C-D22A-B81EA5C7B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E4F8-D3F0-63E7-BA17-23C01218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8931D-39A5-77D1-32AF-A862801C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E07FA-A461-93C4-CDC2-88BA326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3AA2-B6E9-4948-2129-47EF46C0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83CF6-2724-CB0F-02A3-340BB4FA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49EE2C-028B-F674-62C6-5E074B1F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EC4BC-C40C-EF47-901B-E0BE668A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3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92A38-2615-5A87-4C19-A07C6B29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597D-8CA8-02DB-1409-1C217D879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9C72DD-ABEB-8B2C-0696-B13422509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0BC5A-1789-B9EE-08A9-E30FFD78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03268-1999-1A0E-E872-1B6B85DCB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77D7-45BF-8C8C-ABBE-07830695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2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60FC-1D8D-549C-9250-D148EA6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872BD4-F525-3C49-4D23-9FEEBCFAF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3ABBE-0F7C-6D6B-ACED-CD5FD79B9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A2B3E-3A3F-96A8-2A1A-67EF1B5D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DF157-613E-BBBE-F7AF-E3BF64A5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062EE-AF11-3648-22EE-D86D1BDF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2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EDBCC-5624-7E4D-121D-EEEA9FE1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C6715-1959-C2B5-1000-261A51159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28FA-692E-62FA-5EEE-A3A46C346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DF6F6-E01E-81FD-2058-8591E46CE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E09F6-AADF-4897-1C0D-DFEB31E1C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8B7500D1-0086-17E4-3463-4C1533757D2F}"/>
              </a:ext>
            </a:extLst>
          </p:cNvPr>
          <p:cNvGrpSpPr/>
          <p:nvPr/>
        </p:nvGrpSpPr>
        <p:grpSpPr>
          <a:xfrm>
            <a:off x="822624" y="2667284"/>
            <a:ext cx="10763238" cy="3376083"/>
            <a:chOff x="-91776" y="1767384"/>
            <a:chExt cx="12700042" cy="3983596"/>
          </a:xfrm>
        </p:grpSpPr>
        <p:pic>
          <p:nvPicPr>
            <p:cNvPr id="12" name="Picture 11" descr="A close-up of a dna test&#10;&#10;Description automatically generated">
              <a:extLst>
                <a:ext uri="{FF2B5EF4-FFF2-40B4-BE49-F238E27FC236}">
                  <a16:creationId xmlns:a16="http://schemas.microsoft.com/office/drawing/2014/main" id="{7FC6A060-B694-CA1C-B83C-450922BA7C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330" t="33135" r="17545" b="12557"/>
            <a:stretch/>
          </p:blipFill>
          <p:spPr>
            <a:xfrm>
              <a:off x="6346256" y="1767384"/>
              <a:ext cx="5722726" cy="3859708"/>
            </a:xfrm>
            <a:prstGeom prst="rect">
              <a:avLst/>
            </a:prstGeom>
          </p:spPr>
        </p:pic>
        <p:pic>
          <p:nvPicPr>
            <p:cNvPr id="10" name="Picture 9" descr="A close-up of a white paper&#10;&#10;Description automatically generated">
              <a:extLst>
                <a:ext uri="{FF2B5EF4-FFF2-40B4-BE49-F238E27FC236}">
                  <a16:creationId xmlns:a16="http://schemas.microsoft.com/office/drawing/2014/main" id="{3E6272D7-5488-EBA6-8FF9-156B67EF26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827" t="32860" r="15780" b="14354"/>
            <a:stretch/>
          </p:blipFill>
          <p:spPr>
            <a:xfrm>
              <a:off x="123018" y="1891273"/>
              <a:ext cx="5913945" cy="385970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CBF77E3-55CD-3721-7242-C595479C7CA2}"/>
                </a:ext>
              </a:extLst>
            </p:cNvPr>
            <p:cNvSpPr txBox="1"/>
            <p:nvPr/>
          </p:nvSpPr>
          <p:spPr>
            <a:xfrm>
              <a:off x="-91775" y="231553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DC8C08-5C9D-5CC8-FF7D-B6299CFBE40F}"/>
                </a:ext>
              </a:extLst>
            </p:cNvPr>
            <p:cNvSpPr txBox="1"/>
            <p:nvPr/>
          </p:nvSpPr>
          <p:spPr>
            <a:xfrm>
              <a:off x="-91774" y="267620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69BA22-5482-AFA5-3CC7-99C81B4715AD}"/>
                </a:ext>
              </a:extLst>
            </p:cNvPr>
            <p:cNvSpPr txBox="1"/>
            <p:nvPr/>
          </p:nvSpPr>
          <p:spPr>
            <a:xfrm>
              <a:off x="-91776" y="3061437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3BBA97-7EB6-7CB7-90E0-F7C1ED0E308F}"/>
                </a:ext>
              </a:extLst>
            </p:cNvPr>
            <p:cNvSpPr txBox="1"/>
            <p:nvPr/>
          </p:nvSpPr>
          <p:spPr>
            <a:xfrm>
              <a:off x="-49462" y="329425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2C3F49-6EDF-6DC8-CBEF-3D286E0C9648}"/>
                </a:ext>
              </a:extLst>
            </p:cNvPr>
            <p:cNvSpPr txBox="1"/>
            <p:nvPr/>
          </p:nvSpPr>
          <p:spPr>
            <a:xfrm>
              <a:off x="-49462" y="369723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E32B7D3-86FE-9B78-900B-263C91D7EF98}"/>
                </a:ext>
              </a:extLst>
            </p:cNvPr>
            <p:cNvSpPr txBox="1"/>
            <p:nvPr/>
          </p:nvSpPr>
          <p:spPr>
            <a:xfrm>
              <a:off x="-49462" y="405963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D7A263-3AAE-9D7A-C0CF-6C0DB9BB5A42}"/>
                </a:ext>
              </a:extLst>
            </p:cNvPr>
            <p:cNvSpPr txBox="1"/>
            <p:nvPr/>
          </p:nvSpPr>
          <p:spPr>
            <a:xfrm>
              <a:off x="-80976" y="4429949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018524-01AF-E2D9-D72B-D2C6EAE50483}"/>
                </a:ext>
              </a:extLst>
            </p:cNvPr>
            <p:cNvSpPr txBox="1"/>
            <p:nvPr/>
          </p:nvSpPr>
          <p:spPr>
            <a:xfrm>
              <a:off x="-80976" y="459796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A0434F5-AE73-24E1-7E6E-0D34884999CA}"/>
                </a:ext>
              </a:extLst>
            </p:cNvPr>
            <p:cNvSpPr txBox="1"/>
            <p:nvPr/>
          </p:nvSpPr>
          <p:spPr>
            <a:xfrm>
              <a:off x="-80977" y="482351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84E61DC-EDAB-867A-DC3A-FE68DAF761E8}"/>
                </a:ext>
              </a:extLst>
            </p:cNvPr>
            <p:cNvSpPr txBox="1"/>
            <p:nvPr/>
          </p:nvSpPr>
          <p:spPr>
            <a:xfrm>
              <a:off x="-80978" y="504799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553B6A3-296C-8F0E-4841-5B868D4128DA}"/>
                </a:ext>
              </a:extLst>
            </p:cNvPr>
            <p:cNvSpPr txBox="1"/>
            <p:nvPr/>
          </p:nvSpPr>
          <p:spPr>
            <a:xfrm>
              <a:off x="5341941" y="2531047"/>
              <a:ext cx="1259426" cy="360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COL1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9339C1-C9FD-DBC0-5752-CB734AC6F9AB}"/>
                </a:ext>
              </a:extLst>
            </p:cNvPr>
            <p:cNvSpPr txBox="1"/>
            <p:nvPr/>
          </p:nvSpPr>
          <p:spPr>
            <a:xfrm>
              <a:off x="5254589" y="3795556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bg1">
                      <a:lumMod val="50000"/>
                    </a:schemeClr>
                  </a:solidFill>
                </a:rPr>
                <a:t>pAMPK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C40A06F-467E-D3A8-47D0-FA19791132B6}"/>
                </a:ext>
              </a:extLst>
            </p:cNvPr>
            <p:cNvSpPr txBox="1"/>
            <p:nvPr/>
          </p:nvSpPr>
          <p:spPr>
            <a:xfrm>
              <a:off x="6180826" y="225098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8CE0236-3B6E-F684-7783-1CC3F2827638}"/>
                </a:ext>
              </a:extLst>
            </p:cNvPr>
            <p:cNvSpPr txBox="1"/>
            <p:nvPr/>
          </p:nvSpPr>
          <p:spPr>
            <a:xfrm>
              <a:off x="6180827" y="261165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B6E76D-AB87-F95B-A782-55B8C7C61C3F}"/>
                </a:ext>
              </a:extLst>
            </p:cNvPr>
            <p:cNvSpPr txBox="1"/>
            <p:nvPr/>
          </p:nvSpPr>
          <p:spPr>
            <a:xfrm>
              <a:off x="6180825" y="2996889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60415CD-AF28-E3DD-53CD-00C94597D19C}"/>
                </a:ext>
              </a:extLst>
            </p:cNvPr>
            <p:cNvSpPr txBox="1"/>
            <p:nvPr/>
          </p:nvSpPr>
          <p:spPr>
            <a:xfrm>
              <a:off x="6223139" y="322970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C6A391A-1815-3DBD-8F5D-3CCE8A8954D1}"/>
                </a:ext>
              </a:extLst>
            </p:cNvPr>
            <p:cNvSpPr txBox="1"/>
            <p:nvPr/>
          </p:nvSpPr>
          <p:spPr>
            <a:xfrm>
              <a:off x="6223139" y="363269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3DD3C06-683A-7B6A-AB93-47771359FBA1}"/>
                </a:ext>
              </a:extLst>
            </p:cNvPr>
            <p:cNvSpPr txBox="1"/>
            <p:nvPr/>
          </p:nvSpPr>
          <p:spPr>
            <a:xfrm>
              <a:off x="6223139" y="399509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90985A-92DB-3048-BF3B-AE452AAC7358}"/>
                </a:ext>
              </a:extLst>
            </p:cNvPr>
            <p:cNvSpPr txBox="1"/>
            <p:nvPr/>
          </p:nvSpPr>
          <p:spPr>
            <a:xfrm>
              <a:off x="6191625" y="4365401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5075C-0810-BC5A-6CC2-9F99CC4D3FE2}"/>
                </a:ext>
              </a:extLst>
            </p:cNvPr>
            <p:cNvSpPr txBox="1"/>
            <p:nvPr/>
          </p:nvSpPr>
          <p:spPr>
            <a:xfrm>
              <a:off x="6191625" y="453341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55DE76B-AA98-EA00-9986-EA4627C24281}"/>
                </a:ext>
              </a:extLst>
            </p:cNvPr>
            <p:cNvSpPr txBox="1"/>
            <p:nvPr/>
          </p:nvSpPr>
          <p:spPr>
            <a:xfrm>
              <a:off x="6191624" y="475896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D5F4D63-C099-AB26-66C3-58620FA701D2}"/>
                </a:ext>
              </a:extLst>
            </p:cNvPr>
            <p:cNvSpPr txBox="1"/>
            <p:nvPr/>
          </p:nvSpPr>
          <p:spPr>
            <a:xfrm>
              <a:off x="6191623" y="498345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8830D00-43A0-F6F9-0BC8-4F44D417B7DE}"/>
                </a:ext>
              </a:extLst>
            </p:cNvPr>
            <p:cNvSpPr txBox="1"/>
            <p:nvPr/>
          </p:nvSpPr>
          <p:spPr>
            <a:xfrm>
              <a:off x="11319206" y="3112676"/>
              <a:ext cx="1259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HSP90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9BFBC77-718F-6E05-AAD4-5D1E682D50A8}"/>
                </a:ext>
              </a:extLst>
            </p:cNvPr>
            <p:cNvSpPr txBox="1"/>
            <p:nvPr/>
          </p:nvSpPr>
          <p:spPr>
            <a:xfrm>
              <a:off x="5254589" y="5024334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IL-1β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25B528D-3A24-3BD0-64E7-01AA9A61817E}"/>
                </a:ext>
              </a:extLst>
            </p:cNvPr>
            <p:cNvSpPr txBox="1"/>
            <p:nvPr/>
          </p:nvSpPr>
          <p:spPr>
            <a:xfrm>
              <a:off x="5259118" y="4433965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MCP1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BCA5CA7-453B-42B0-6C03-3357285713F2}"/>
                </a:ext>
              </a:extLst>
            </p:cNvPr>
            <p:cNvSpPr txBox="1"/>
            <p:nvPr/>
          </p:nvSpPr>
          <p:spPr>
            <a:xfrm>
              <a:off x="11348840" y="247480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COL1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401BB3A-CCA4-2A1B-11A5-D95D5845AFA2}"/>
                </a:ext>
              </a:extLst>
            </p:cNvPr>
            <p:cNvSpPr txBox="1"/>
            <p:nvPr/>
          </p:nvSpPr>
          <p:spPr>
            <a:xfrm>
              <a:off x="11319205" y="3640792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bg1">
                      <a:lumMod val="50000"/>
                    </a:schemeClr>
                  </a:solidFill>
                </a:rPr>
                <a:t>pAMPK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4C6DDE-DEA2-8E30-F430-1C49D3978A12}"/>
                </a:ext>
              </a:extLst>
            </p:cNvPr>
            <p:cNvSpPr txBox="1"/>
            <p:nvPr/>
          </p:nvSpPr>
          <p:spPr>
            <a:xfrm>
              <a:off x="11319205" y="4859001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IL-1β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5B5F85-B9D5-47DE-F339-629EFE90F3EB}"/>
                </a:ext>
              </a:extLst>
            </p:cNvPr>
            <p:cNvSpPr txBox="1"/>
            <p:nvPr/>
          </p:nvSpPr>
          <p:spPr>
            <a:xfrm>
              <a:off x="11348840" y="4207201"/>
              <a:ext cx="1259426" cy="435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MCP1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7C8E0CC-8CD2-2E42-A4AE-05BAC5849F9F}"/>
              </a:ext>
            </a:extLst>
          </p:cNvPr>
          <p:cNvGrpSpPr/>
          <p:nvPr/>
        </p:nvGrpSpPr>
        <p:grpSpPr>
          <a:xfrm>
            <a:off x="4077348" y="383098"/>
            <a:ext cx="3405217" cy="1323633"/>
            <a:chOff x="3413451" y="6486736"/>
            <a:chExt cx="3405217" cy="132363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0AE301C-A9CE-548A-7C4D-EB4F3C8D48BF}"/>
                </a:ext>
              </a:extLst>
            </p:cNvPr>
            <p:cNvGrpSpPr/>
            <p:nvPr/>
          </p:nvGrpSpPr>
          <p:grpSpPr>
            <a:xfrm>
              <a:off x="4091727" y="7237452"/>
              <a:ext cx="2671148" cy="554197"/>
              <a:chOff x="3951562" y="7403566"/>
              <a:chExt cx="3015856" cy="554197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A5431F54-B256-FFFC-934C-C742FCD12E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09" t="51485" r="22842" b="42930"/>
              <a:stretch/>
            </p:blipFill>
            <p:spPr>
              <a:xfrm>
                <a:off x="3951562" y="7708196"/>
                <a:ext cx="3015856" cy="249567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790ED6CE-E62E-2EA6-EE23-C236C9E508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606" t="40226" r="21205" b="51942"/>
              <a:stretch/>
            </p:blipFill>
            <p:spPr>
              <a:xfrm>
                <a:off x="3951563" y="7403566"/>
                <a:ext cx="3010172" cy="286031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E1D6E8A-C745-6A65-E596-42910DAF5FCE}"/>
                </a:ext>
              </a:extLst>
            </p:cNvPr>
            <p:cNvGrpSpPr/>
            <p:nvPr/>
          </p:nvGrpSpPr>
          <p:grpSpPr>
            <a:xfrm>
              <a:off x="3413451" y="6486736"/>
              <a:ext cx="3405217" cy="1323633"/>
              <a:chOff x="-47271" y="3086612"/>
              <a:chExt cx="3703296" cy="132363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2FBEB4B-C62E-36E4-C842-0362A2F690DB}"/>
                  </a:ext>
                </a:extLst>
              </p:cNvPr>
              <p:cNvGrpSpPr/>
              <p:nvPr/>
            </p:nvGrpSpPr>
            <p:grpSpPr>
              <a:xfrm>
                <a:off x="-47271" y="3086612"/>
                <a:ext cx="3703296" cy="1312337"/>
                <a:chOff x="-321328" y="3349519"/>
                <a:chExt cx="4625195" cy="1426341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E91FC4F-5FB1-F395-CA0F-5EAD530A27FB}"/>
                    </a:ext>
                  </a:extLst>
                </p:cNvPr>
                <p:cNvSpPr txBox="1"/>
                <p:nvPr/>
              </p:nvSpPr>
              <p:spPr>
                <a:xfrm>
                  <a:off x="-256075" y="4128354"/>
                  <a:ext cx="856117" cy="3177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COL1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88032439-07CC-2268-98A7-BD8CE445D126}"/>
                    </a:ext>
                  </a:extLst>
                </p:cNvPr>
                <p:cNvSpPr txBox="1"/>
                <p:nvPr/>
              </p:nvSpPr>
              <p:spPr>
                <a:xfrm>
                  <a:off x="647773" y="3649220"/>
                  <a:ext cx="930147" cy="535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NTC-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A600431F-240E-E7A7-5B17-647C7E025E9E}"/>
                    </a:ext>
                  </a:extLst>
                </p:cNvPr>
                <p:cNvSpPr txBox="1"/>
                <p:nvPr/>
              </p:nvSpPr>
              <p:spPr>
                <a:xfrm>
                  <a:off x="1446115" y="3647044"/>
                  <a:ext cx="945387" cy="535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MCT1-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70482EF-4365-1512-2D2F-2158D15A6A89}"/>
                    </a:ext>
                  </a:extLst>
                </p:cNvPr>
                <p:cNvSpPr txBox="1"/>
                <p:nvPr/>
              </p:nvSpPr>
              <p:spPr>
                <a:xfrm>
                  <a:off x="2145917" y="3349519"/>
                  <a:ext cx="2157950" cy="317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TGF-</a:t>
                  </a:r>
                  <a:r>
                    <a:rPr lang="el-GR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β1 (10</a:t>
                  </a:r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ng/ml)</a:t>
                  </a:r>
                  <a:endParaRPr lang="en-US" sz="13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BE1B516-C596-5A19-B700-12ADEEE31D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28720" y="3653914"/>
                  <a:ext cx="175447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4BA3519-EDEA-2F19-5377-7FD6C26AEE91}"/>
                    </a:ext>
                  </a:extLst>
                </p:cNvPr>
                <p:cNvSpPr txBox="1"/>
                <p:nvPr/>
              </p:nvSpPr>
              <p:spPr>
                <a:xfrm>
                  <a:off x="-321328" y="4458072"/>
                  <a:ext cx="967160" cy="3177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HSP90</a:t>
                  </a: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B37B8D-A452-C0C9-0284-27E819A7B697}"/>
                  </a:ext>
                </a:extLst>
              </p:cNvPr>
              <p:cNvGrpSpPr/>
              <p:nvPr/>
            </p:nvGrpSpPr>
            <p:grpSpPr>
              <a:xfrm>
                <a:off x="1452276" y="3808821"/>
                <a:ext cx="1378043" cy="601424"/>
                <a:chOff x="4683618" y="1079488"/>
                <a:chExt cx="1378043" cy="1551459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B06A655F-97BA-351E-FD65-FE2A6BBB86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006291" y="1139307"/>
                  <a:ext cx="55370" cy="146250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035FFAB0-3570-08F9-D4C4-5A63738F62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39676" y="1122897"/>
                  <a:ext cx="0" cy="149356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1B6F7C74-352E-4AA3-82D2-DB84A4EE4F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83618" y="1079488"/>
                  <a:ext cx="0" cy="155145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BC7B72-DD0D-FC91-41C9-242A3C72A1C9}"/>
                  </a:ext>
                </a:extLst>
              </p:cNvPr>
              <p:cNvSpPr txBox="1"/>
              <p:nvPr/>
            </p:nvSpPr>
            <p:spPr>
              <a:xfrm>
                <a:off x="2046561" y="3371548"/>
                <a:ext cx="744749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NTC-</a:t>
                </a:r>
              </a:p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siRNA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9F64EA2-C697-9D5B-9C0B-B253D1782C9A}"/>
                  </a:ext>
                </a:extLst>
              </p:cNvPr>
              <p:cNvSpPr txBox="1"/>
              <p:nvPr/>
            </p:nvSpPr>
            <p:spPr>
              <a:xfrm>
                <a:off x="2685777" y="3369548"/>
                <a:ext cx="7569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MCT1-</a:t>
                </a:r>
              </a:p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siRNA</a:t>
                </a:r>
              </a:p>
            </p:txBody>
          </p:sp>
        </p:grp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F035370F-843E-4DBE-2C56-0C3AE3FA0E22}"/>
              </a:ext>
            </a:extLst>
          </p:cNvPr>
          <p:cNvSpPr/>
          <p:nvPr/>
        </p:nvSpPr>
        <p:spPr>
          <a:xfrm>
            <a:off x="1527464" y="3284672"/>
            <a:ext cx="3900215" cy="335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3E6EE27-6281-15EA-53C1-2C8972D3C6CC}"/>
              </a:ext>
            </a:extLst>
          </p:cNvPr>
          <p:cNvSpPr/>
          <p:nvPr/>
        </p:nvSpPr>
        <p:spPr>
          <a:xfrm>
            <a:off x="6744102" y="3800576"/>
            <a:ext cx="3805929" cy="335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4F2FB75-6C6E-17CA-AB9B-5C6F044033DD}"/>
              </a:ext>
            </a:extLst>
          </p:cNvPr>
          <p:cNvSpPr txBox="1"/>
          <p:nvPr/>
        </p:nvSpPr>
        <p:spPr>
          <a:xfrm>
            <a:off x="4178000" y="298459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74583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</Words>
  <Application>Microsoft Macintosh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3</cp:revision>
  <dcterms:created xsi:type="dcterms:W3CDTF">2024-01-24T04:55:53Z</dcterms:created>
  <dcterms:modified xsi:type="dcterms:W3CDTF">2024-02-03T03:23:44Z</dcterms:modified>
</cp:coreProperties>
</file>